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ov.spb.ru/gov/admgub/antikorrupc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www.gov.spb.ru/gov/terr/reg_admiral/protivodejstvie-korrupci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" y="1493310"/>
            <a:ext cx="8045463" cy="5320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073" y="620688"/>
            <a:ext cx="7772400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</a:rPr>
              <a:t>Об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актуализации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подраздела </a:t>
            </a:r>
            <a:br>
              <a:rPr lang="ru-RU" sz="2000" dirty="0" smtClean="0">
                <a:latin typeface="Verdana" pitchFamily="34" charset="0"/>
                <a:ea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</a:rPr>
              <a:t>«Обратная связь для сообщений о фактах коррупции» раздела «Противодействие коррупции»</a:t>
            </a:r>
            <a:br>
              <a:rPr lang="ru-RU" sz="2000" dirty="0" smtClean="0">
                <a:latin typeface="Verdana" pitchFamily="34" charset="0"/>
                <a:ea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</a:rPr>
              <a:t>на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официальных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сайтах учреждений</a:t>
            </a:r>
            <a:br>
              <a:rPr lang="ru-RU" sz="2000" dirty="0" smtClean="0">
                <a:latin typeface="Verdana" pitchFamily="34" charset="0"/>
                <a:ea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</a:rPr>
              <a:t>в информационно-телекоммуникационной сети «Интернет</a:t>
            </a:r>
            <a:r>
              <a:rPr lang="ru-RU" sz="2400" dirty="0" smtClean="0">
                <a:latin typeface="Verdana" pitchFamily="34" charset="0"/>
                <a:ea typeface="Verdana" pitchFamily="34" charset="0"/>
              </a:rPr>
              <a:t>»</a:t>
            </a: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0894" t="13348" r="30335" b="4814"/>
          <a:stretch/>
        </p:blipFill>
        <p:spPr bwMode="auto">
          <a:xfrm>
            <a:off x="35495" y="2785942"/>
            <a:ext cx="3228097" cy="4062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239257" y="5517232"/>
            <a:ext cx="3024336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323" t="13348" r="26642" b="21882"/>
          <a:stretch/>
        </p:blipFill>
        <p:spPr bwMode="auto">
          <a:xfrm>
            <a:off x="-1" y="0"/>
            <a:ext cx="4353241" cy="2785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06757" y="5947301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https://www.gov.spb.ru/gov/admgub/antikorrupcion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3197" t="12692" r="19926" b="5689"/>
          <a:stretch/>
        </p:blipFill>
        <p:spPr bwMode="auto">
          <a:xfrm>
            <a:off x="4353241" y="4765"/>
            <a:ext cx="4781230" cy="2780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23017" t="18818" r="20119" b="10722"/>
          <a:stretch/>
        </p:blipFill>
        <p:spPr bwMode="auto">
          <a:xfrm>
            <a:off x="5630195" y="2785942"/>
            <a:ext cx="3504276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7"/>
          <a:srcRect l="2462" t="68271" r="75247" b="4361"/>
          <a:stretch/>
        </p:blipFill>
        <p:spPr bwMode="auto">
          <a:xfrm>
            <a:off x="4353240" y="2785694"/>
            <a:ext cx="1273892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92" y="3722046"/>
            <a:ext cx="158588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8988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https://www.gov.spb.ru/gov/terr/reg_admiral/protivodejstvie-korrupcii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322" t="12692" r="38336" b="22100"/>
          <a:stretch/>
        </p:blipFill>
        <p:spPr bwMode="auto">
          <a:xfrm>
            <a:off x="179512" y="605792"/>
            <a:ext cx="4217603" cy="226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691680" y="2204864"/>
            <a:ext cx="1931953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2584" t="10285" r="24919" b="6127"/>
          <a:stretch/>
        </p:blipFill>
        <p:spPr bwMode="auto">
          <a:xfrm>
            <a:off x="33866" y="3284984"/>
            <a:ext cx="3939870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585" t="11160" r="25042" b="26258"/>
          <a:stretch/>
        </p:blipFill>
        <p:spPr bwMode="auto">
          <a:xfrm>
            <a:off x="4758813" y="1739918"/>
            <a:ext cx="4300855" cy="2091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2831" t="10941" r="25782" b="8534"/>
          <a:stretch/>
        </p:blipFill>
        <p:spPr bwMode="auto">
          <a:xfrm>
            <a:off x="4817233" y="4082024"/>
            <a:ext cx="4242435" cy="269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566230" y="2924944"/>
            <a:ext cx="2589946" cy="115212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33049" y="4365104"/>
            <a:ext cx="2695135" cy="36004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 rotWithShape="1">
          <a:blip r:embed="rId7"/>
          <a:srcRect l="2585" t="10941" r="63321" b="64551"/>
          <a:stretch/>
        </p:blipFill>
        <p:spPr bwMode="auto">
          <a:xfrm>
            <a:off x="5925307" y="604112"/>
            <a:ext cx="2026285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8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64088" y="390110"/>
            <a:ext cx="3680457" cy="6207241"/>
            <a:chOff x="6732240" y="418826"/>
            <a:chExt cx="2201545" cy="4679470"/>
          </a:xfrm>
        </p:grpSpPr>
        <p:pic>
          <p:nvPicPr>
            <p:cNvPr id="3" name="Рисунок 2"/>
            <p:cNvPicPr/>
            <p:nvPr/>
          </p:nvPicPr>
          <p:blipFill rotWithShape="1">
            <a:blip r:embed="rId2"/>
            <a:srcRect l="22893" t="12691" r="40058" b="10285"/>
            <a:stretch/>
          </p:blipFill>
          <p:spPr bwMode="auto">
            <a:xfrm>
              <a:off x="6732240" y="418826"/>
              <a:ext cx="2201545" cy="25749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Рисунок 3"/>
            <p:cNvPicPr/>
            <p:nvPr/>
          </p:nvPicPr>
          <p:blipFill rotWithShape="1">
            <a:blip r:embed="rId3"/>
            <a:srcRect l="23262" t="27571" r="39812" b="9190"/>
            <a:stretch/>
          </p:blipFill>
          <p:spPr bwMode="auto">
            <a:xfrm>
              <a:off x="6732240" y="2984381"/>
              <a:ext cx="2193925" cy="21139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Рисунок 5"/>
          <p:cNvPicPr/>
          <p:nvPr/>
        </p:nvPicPr>
        <p:blipFill rotWithShape="1">
          <a:blip r:embed="rId4"/>
          <a:srcRect l="41849" t="29978" r="22334" b="17287"/>
          <a:stretch/>
        </p:blipFill>
        <p:spPr bwMode="auto">
          <a:xfrm>
            <a:off x="96647" y="1628800"/>
            <a:ext cx="5368880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9807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ПРИМЕР № 1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765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ПРИМЕР № 2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" y="28852"/>
            <a:ext cx="9144000" cy="5393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225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СПАСИБО ЗА ВАШЕ ВНИМАНИЕ!</a:t>
            </a:r>
            <a:endParaRPr lang="ru-RU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Тема Office</vt:lpstr>
      <vt:lpstr> Об актуализации подраздела  «Обратная связь для сообщений о фактах коррупции» раздела «Противодействие коррупции» на официальных сайтах учреждений в информационно-телекоммуникационной сети «Интернет»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Носачева Светлана Сергеевна</dc:creator>
  <cp:lastModifiedBy>Тимофей</cp:lastModifiedBy>
  <cp:revision>30</cp:revision>
  <dcterms:created xsi:type="dcterms:W3CDTF">2023-08-08T08:56:18Z</dcterms:created>
  <dcterms:modified xsi:type="dcterms:W3CDTF">2023-10-18T11:36:37Z</dcterms:modified>
</cp:coreProperties>
</file>